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3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mp>
</file>

<file path=ppt/media/image11.tmp>
</file>

<file path=ppt/media/image12.tmp>
</file>

<file path=ppt/media/image13.png>
</file>

<file path=ppt/media/image14.png>
</file>

<file path=ppt/media/image15.png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21.tmp>
</file>

<file path=ppt/media/image22.tmp>
</file>

<file path=ppt/media/image23.tmp>
</file>

<file path=ppt/media/image24.tmp>
</file>

<file path=ppt/media/image3.png>
</file>

<file path=ppt/media/image4.png>
</file>

<file path=ppt/media/image5.png>
</file>

<file path=ppt/media/image6.png>
</file>

<file path=ppt/media/image7.tmp>
</file>

<file path=ppt/media/image8.tmp>
</file>

<file path=ppt/media/image9.tmp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33739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2622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29984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16018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12122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41568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664329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12774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81612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21491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78414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53118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28539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31897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80185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89155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07494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B0701DE-F33A-4F9B-AB0D-859BB64375EC}" type="datetimeFigureOut">
              <a:rPr lang="tr-TR" smtClean="0"/>
              <a:t>9.06.2022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185C0-8B43-4609-86B0-3B07E3E577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146156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m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99E034B-D658-12B8-0F13-DD64B7BAE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039529"/>
            <a:ext cx="8825658" cy="1456665"/>
          </a:xfrm>
        </p:spPr>
        <p:txBody>
          <a:bodyPr/>
          <a:lstStyle/>
          <a:p>
            <a:pPr algn="ctr"/>
            <a:r>
              <a:rPr lang="tr-TR" sz="5400" dirty="0"/>
              <a:t>Öğrenci Ders Kayıt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F79C52D5-4E54-339A-085A-7A67D3D7FF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3693646"/>
            <a:ext cx="8825658" cy="2370270"/>
          </a:xfrm>
        </p:spPr>
        <p:txBody>
          <a:bodyPr>
            <a:normAutofit/>
          </a:bodyPr>
          <a:lstStyle/>
          <a:p>
            <a:r>
              <a:rPr lang="tr-TR" dirty="0"/>
              <a:t>1191602094</a:t>
            </a:r>
          </a:p>
          <a:p>
            <a:r>
              <a:rPr lang="tr-TR" dirty="0"/>
              <a:t>Talha Burak </a:t>
            </a:r>
            <a:r>
              <a:rPr lang="tr-TR" dirty="0" err="1"/>
              <a:t>gürsel</a:t>
            </a:r>
            <a:endParaRPr lang="tr-TR" dirty="0"/>
          </a:p>
          <a:p>
            <a:r>
              <a:rPr lang="tr-TR" dirty="0"/>
              <a:t>Trakya Üniversitesi</a:t>
            </a:r>
          </a:p>
          <a:p>
            <a:r>
              <a:rPr lang="tr-TR" dirty="0"/>
              <a:t>Bilgisayar Mühendisliği</a:t>
            </a:r>
          </a:p>
        </p:txBody>
      </p:sp>
    </p:spTree>
    <p:extLst>
      <p:ext uri="{BB962C8B-B14F-4D97-AF65-F5344CB8AC3E}">
        <p14:creationId xmlns:p14="http://schemas.microsoft.com/office/powerpoint/2010/main" val="2919695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3C98950-CBCC-7666-2C20-3C7C194C3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Veriler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0959F41-F85C-385E-3F97-82F31560A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812" y="1520793"/>
            <a:ext cx="8946541" cy="4195481"/>
          </a:xfrm>
        </p:spPr>
        <p:txBody>
          <a:bodyPr/>
          <a:lstStyle/>
          <a:p>
            <a:r>
              <a:rPr lang="tr-TR" dirty="0"/>
              <a:t>Bu kısımda kullanıcı ve ders kayıtları tutulmaktadır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667F6B7-AEE6-54B5-C4E8-1B7274687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466828"/>
            <a:ext cx="2400635" cy="571580"/>
          </a:xfrm>
          <a:prstGeom prst="rect">
            <a:avLst/>
          </a:prstGeom>
        </p:spPr>
      </p:pic>
      <p:pic>
        <p:nvPicPr>
          <p:cNvPr id="9" name="Resim 8" descr="metin içeren bir resim&#10;&#10;Açıklama otomatik olarak oluşturuldu">
            <a:extLst>
              <a:ext uri="{FF2B5EF4-FFF2-40B4-BE49-F238E27FC236}">
                <a16:creationId xmlns:a16="http://schemas.microsoft.com/office/drawing/2014/main" id="{A290116C-91B3-0E92-2D93-9FC57FF4E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3401741"/>
            <a:ext cx="3341381" cy="3077812"/>
          </a:xfrm>
          <a:prstGeom prst="rect">
            <a:avLst/>
          </a:prstGeom>
        </p:spPr>
      </p:pic>
      <p:pic>
        <p:nvPicPr>
          <p:cNvPr id="11" name="Resim 10" descr="metin içeren bir resim&#10;&#10;Açıklama otomatik olarak oluşturuldu">
            <a:extLst>
              <a:ext uri="{FF2B5EF4-FFF2-40B4-BE49-F238E27FC236}">
                <a16:creationId xmlns:a16="http://schemas.microsoft.com/office/drawing/2014/main" id="{76324BE4-7CEE-B74B-A2AA-0168E33A57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000" y="2466828"/>
            <a:ext cx="2981699" cy="399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500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2B1EEB6-70DF-4D88-2633-5151EF8BD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App.js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FAB94AB-A626-7446-2F1E-58E8BCD07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639032"/>
            <a:ext cx="8946541" cy="4195481"/>
          </a:xfrm>
        </p:spPr>
        <p:txBody>
          <a:bodyPr/>
          <a:lstStyle/>
          <a:p>
            <a:r>
              <a:rPr lang="tr-TR" dirty="0"/>
              <a:t>Kullanıcının öğrenci mi </a:t>
            </a:r>
            <a:r>
              <a:rPr lang="tr-TR" dirty="0" err="1"/>
              <a:t>admin</a:t>
            </a:r>
            <a:r>
              <a:rPr lang="tr-TR" dirty="0"/>
              <a:t> mi olduğunu kontrol ediyoruz</a:t>
            </a:r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9DE35CB0-4921-515F-236E-F333E1BD1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365" y="2348565"/>
            <a:ext cx="3365265" cy="427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67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58292C1-78DD-B36F-9695-944D1D30A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61215"/>
          </a:xfrm>
        </p:spPr>
        <p:txBody>
          <a:bodyPr/>
          <a:lstStyle/>
          <a:p>
            <a:r>
              <a:rPr lang="tr-TR" dirty="0"/>
              <a:t>Proje Amacı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240F0FF-18CA-FBA3-C059-9845C2FE0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854200"/>
            <a:ext cx="8946541" cy="4394199"/>
          </a:xfrm>
        </p:spPr>
        <p:txBody>
          <a:bodyPr/>
          <a:lstStyle/>
          <a:p>
            <a:r>
              <a:rPr lang="tr-TR" dirty="0"/>
              <a:t>Öğrenci ve öğretmenlerin ders seçimleriyle alakalı işleri yapabilirler.</a:t>
            </a:r>
          </a:p>
          <a:p>
            <a:r>
              <a:rPr lang="tr-TR" dirty="0" err="1"/>
              <a:t>Admin</a:t>
            </a:r>
            <a:r>
              <a:rPr lang="tr-TR" dirty="0"/>
              <a:t> girişi yapanların ders ekleme, çıkarma ve düzenleme işlemlerini, öğrencilerin ise derslere kayıt olabilecekleri bir ortam hazırlamak.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05528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6A3E79A-565D-C60B-BE10-0E434973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 Demo</a:t>
            </a:r>
          </a:p>
        </p:txBody>
      </p:sp>
      <p:pic>
        <p:nvPicPr>
          <p:cNvPr id="4" name="projeVideo">
            <a:hlinkClick r:id="" action="ppaction://media"/>
            <a:extLst>
              <a:ext uri="{FF2B5EF4-FFF2-40B4-BE49-F238E27FC236}">
                <a16:creationId xmlns:a16="http://schemas.microsoft.com/office/drawing/2014/main" id="{1FE33F71-6EF3-76DC-B370-69EEA216792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5333" y="1317365"/>
            <a:ext cx="9266766" cy="4931035"/>
          </a:xfrm>
        </p:spPr>
      </p:pic>
    </p:spTree>
    <p:extLst>
      <p:ext uri="{BB962C8B-B14F-4D97-AF65-F5344CB8AC3E}">
        <p14:creationId xmlns:p14="http://schemas.microsoft.com/office/powerpoint/2010/main" val="384321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43DD953-0989-B9E6-2749-B528B9AF8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LessonList</a:t>
            </a:r>
            <a:r>
              <a:rPr lang="tr-TR" dirty="0"/>
              <a:t> Component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C8F89AB-2376-1EE4-66FA-CF37762E8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352364"/>
          </a:xfrm>
        </p:spPr>
        <p:txBody>
          <a:bodyPr/>
          <a:lstStyle/>
          <a:p>
            <a:r>
              <a:rPr lang="tr-TR" dirty="0"/>
              <a:t>Ders ekleme silme ve düzenleme işlemleri bu </a:t>
            </a:r>
            <a:r>
              <a:rPr lang="tr-TR" dirty="0" err="1"/>
              <a:t>komponentte</a:t>
            </a:r>
            <a:r>
              <a:rPr lang="tr-TR" dirty="0"/>
              <a:t> yapılıyor</a:t>
            </a:r>
          </a:p>
        </p:txBody>
      </p:sp>
      <p:pic>
        <p:nvPicPr>
          <p:cNvPr id="5" name="Resim 4" descr="metin, ekran görüntüsü, ekran, gümüş içeren bir resim&#10;&#10;Açıklama otomatik olarak oluşturuldu">
            <a:extLst>
              <a:ext uri="{FF2B5EF4-FFF2-40B4-BE49-F238E27FC236}">
                <a16:creationId xmlns:a16="http://schemas.microsoft.com/office/drawing/2014/main" id="{9E4F8490-539F-AD4E-56E0-51544E9D2C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57" t="7970" b="17754"/>
          <a:stretch/>
        </p:blipFill>
        <p:spPr>
          <a:xfrm>
            <a:off x="733531" y="2717166"/>
            <a:ext cx="3520836" cy="3640009"/>
          </a:xfrm>
          <a:prstGeom prst="rect">
            <a:avLst/>
          </a:prstGeom>
        </p:spPr>
      </p:pic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37E91E9C-7AD8-5867-5548-C80D4A3F23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98" t="2659" b="7918"/>
          <a:stretch/>
        </p:blipFill>
        <p:spPr>
          <a:xfrm>
            <a:off x="4528738" y="2598170"/>
            <a:ext cx="3134524" cy="3783632"/>
          </a:xfrm>
          <a:prstGeom prst="rect">
            <a:avLst/>
          </a:prstGeom>
        </p:spPr>
      </p:pic>
      <p:pic>
        <p:nvPicPr>
          <p:cNvPr id="9" name="Resim 8" descr="metin, ekran görüntüsü, ekran içeren bir resim&#10;&#10;Açıklama otomatik olarak oluşturuldu">
            <a:extLst>
              <a:ext uri="{FF2B5EF4-FFF2-40B4-BE49-F238E27FC236}">
                <a16:creationId xmlns:a16="http://schemas.microsoft.com/office/drawing/2014/main" id="{8BBCB079-D37D-ABEE-0466-89E44F4D0F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49" b="15706"/>
          <a:stretch/>
        </p:blipFill>
        <p:spPr>
          <a:xfrm>
            <a:off x="8129116" y="2605811"/>
            <a:ext cx="3380740" cy="375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884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43DD953-0989-B9E6-2749-B528B9AF8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StudentList</a:t>
            </a:r>
            <a:r>
              <a:rPr lang="tr-TR" dirty="0"/>
              <a:t> Component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C8F89AB-2376-1EE4-66FA-CF37762E8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352364"/>
          </a:xfrm>
        </p:spPr>
        <p:txBody>
          <a:bodyPr/>
          <a:lstStyle/>
          <a:p>
            <a:r>
              <a:rPr lang="tr-TR" dirty="0"/>
              <a:t>Öğrenci ders ekleme, silme ve kredi işlemleri bu </a:t>
            </a:r>
            <a:r>
              <a:rPr lang="tr-TR" dirty="0" err="1"/>
              <a:t>komponentte</a:t>
            </a:r>
            <a:r>
              <a:rPr lang="tr-TR" dirty="0"/>
              <a:t> yapılıyor</a:t>
            </a:r>
          </a:p>
        </p:txBody>
      </p:sp>
      <p:pic>
        <p:nvPicPr>
          <p:cNvPr id="6" name="Resim 5" descr="metin içeren bir resim&#10;&#10;Açıklama otomatik olarak oluşturuldu">
            <a:extLst>
              <a:ext uri="{FF2B5EF4-FFF2-40B4-BE49-F238E27FC236}">
                <a16:creationId xmlns:a16="http://schemas.microsoft.com/office/drawing/2014/main" id="{D8FDB346-ADA3-38B6-9F51-09809CEA23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39" b="27607"/>
          <a:stretch/>
        </p:blipFill>
        <p:spPr>
          <a:xfrm>
            <a:off x="530582" y="3185961"/>
            <a:ext cx="3358024" cy="3192145"/>
          </a:xfrm>
          <a:prstGeom prst="rect">
            <a:avLst/>
          </a:prstGeom>
        </p:spPr>
      </p:pic>
      <p:pic>
        <p:nvPicPr>
          <p:cNvPr id="10" name="Resim 9" descr="metin içeren bir resim&#10;&#10;Açıklama otomatik olarak oluşturuldu">
            <a:extLst>
              <a:ext uri="{FF2B5EF4-FFF2-40B4-BE49-F238E27FC236}">
                <a16:creationId xmlns:a16="http://schemas.microsoft.com/office/drawing/2014/main" id="{C93A34B0-0DC5-4B0A-3793-9E99C13495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39" t="1" b="72552"/>
          <a:stretch/>
        </p:blipFill>
        <p:spPr>
          <a:xfrm>
            <a:off x="4049144" y="3185961"/>
            <a:ext cx="3751322" cy="1355894"/>
          </a:xfrm>
          <a:prstGeom prst="rect">
            <a:avLst/>
          </a:prstGeom>
        </p:spPr>
      </p:pic>
      <p:pic>
        <p:nvPicPr>
          <p:cNvPr id="12" name="Resim 11" descr="metin içeren bir resim&#10;&#10;Açıklama otomatik olarak oluşturuldu">
            <a:extLst>
              <a:ext uri="{FF2B5EF4-FFF2-40B4-BE49-F238E27FC236}">
                <a16:creationId xmlns:a16="http://schemas.microsoft.com/office/drawing/2014/main" id="{1670B5CC-3413-D393-1769-0F70EA2DE8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58"/>
          <a:stretch/>
        </p:blipFill>
        <p:spPr>
          <a:xfrm>
            <a:off x="7961004" y="3185961"/>
            <a:ext cx="3700414" cy="329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66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98D385C-00CA-1EB5-2C07-2BB0C2DB2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Admin</a:t>
            </a:r>
            <a:r>
              <a:rPr lang="tr-TR" dirty="0"/>
              <a:t> </a:t>
            </a:r>
            <a:r>
              <a:rPr lang="tr-TR" dirty="0" err="1"/>
              <a:t>Page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2F3516C-B249-6004-1B33-D1F7C9021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Admin</a:t>
            </a:r>
            <a:r>
              <a:rPr lang="tr-TR" dirty="0"/>
              <a:t> rolündekilerin yapabildikleri bu alanda bulunmaktadır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44D3BDE3-41E6-AA3F-DDA6-7C565CE23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1" y="2544598"/>
            <a:ext cx="3303638" cy="3988937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11FB40EF-275D-FB2F-C5E9-211E6692A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8791" y="2544598"/>
            <a:ext cx="3474941" cy="3988937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DEF9AD83-9E55-283D-6728-96B72AD510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1990" y="3091965"/>
            <a:ext cx="389572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574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C7AB36D-C226-FB18-481A-D282420A5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LessonEdit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BF74D52-74D4-B1F0-F2A0-DBC48D652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Admin</a:t>
            </a:r>
            <a:r>
              <a:rPr lang="tr-TR" dirty="0"/>
              <a:t> paneline giren bir kullanıcı ders bilgilerini değiştirebilir.</a:t>
            </a:r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851BA428-382A-86DA-EF47-96F269376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901" y="2766783"/>
            <a:ext cx="3643617" cy="3946838"/>
          </a:xfrm>
          <a:prstGeom prst="rect">
            <a:avLst/>
          </a:prstGeom>
        </p:spPr>
      </p:pic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9C979307-C655-8E40-4C8E-F86F5FCFBB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323" y="2766783"/>
            <a:ext cx="4031530" cy="394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94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30207B4-43FB-AF38-AA5D-30AC64098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Login</a:t>
            </a:r>
            <a:r>
              <a:rPr lang="tr-TR" dirty="0"/>
              <a:t> </a:t>
            </a:r>
            <a:r>
              <a:rPr lang="tr-TR" dirty="0" err="1"/>
              <a:t>Page</a:t>
            </a:r>
            <a:endParaRPr lang="tr-TR" dirty="0"/>
          </a:p>
        </p:txBody>
      </p:sp>
      <p:sp>
        <p:nvSpPr>
          <p:cNvPr id="7" name="İçerik Yer Tutucusu 6">
            <a:extLst>
              <a:ext uri="{FF2B5EF4-FFF2-40B4-BE49-F238E27FC236}">
                <a16:creationId xmlns:a16="http://schemas.microsoft.com/office/drawing/2014/main" id="{0939C909-BC03-8C8C-1765-36282FCE7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Giriş Ekranı Sayfası</a:t>
            </a:r>
          </a:p>
        </p:txBody>
      </p:sp>
      <p:pic>
        <p:nvPicPr>
          <p:cNvPr id="8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126EE57D-53CC-FE11-2CB6-896E170F6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85" y="1853248"/>
            <a:ext cx="3285254" cy="487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65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A24D356-94AB-B650-D984-B03CE1386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Student</a:t>
            </a:r>
            <a:r>
              <a:rPr lang="tr-TR" dirty="0"/>
              <a:t> </a:t>
            </a:r>
            <a:r>
              <a:rPr lang="tr-TR" dirty="0" err="1"/>
              <a:t>Page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8EFCE9F-03D6-08A8-B9F1-19F24B924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Öğrenci girişi yapanlarla alakalı kod bloğu</a:t>
            </a:r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A4A9911B-A481-8645-9265-E0995F77C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7" y="2760679"/>
            <a:ext cx="4361039" cy="3895191"/>
          </a:xfrm>
          <a:prstGeom prst="rect">
            <a:avLst/>
          </a:prstGeom>
        </p:spPr>
      </p:pic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0547AB02-4876-E0CC-CB0A-8F02854CF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210" y="2733265"/>
            <a:ext cx="4238643" cy="392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129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İyon">
  <a:themeElements>
    <a:clrScheme name="İy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İy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İy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</TotalTime>
  <Words>118</Words>
  <Application>Microsoft Office PowerPoint</Application>
  <PresentationFormat>Geniş ekran</PresentationFormat>
  <Paragraphs>25</Paragraphs>
  <Slides>11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İyon</vt:lpstr>
      <vt:lpstr>Öğrenci Ders Kayıt</vt:lpstr>
      <vt:lpstr>Proje Amacı</vt:lpstr>
      <vt:lpstr>Proje Demo</vt:lpstr>
      <vt:lpstr>LessonList Component</vt:lpstr>
      <vt:lpstr>StudentList Component</vt:lpstr>
      <vt:lpstr>Admin Page</vt:lpstr>
      <vt:lpstr>LessonEdit</vt:lpstr>
      <vt:lpstr>Login Page</vt:lpstr>
      <vt:lpstr>Student Page</vt:lpstr>
      <vt:lpstr>Veriler</vt:lpstr>
      <vt:lpstr>App.js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Öğrenci Ders Kayıt</dc:title>
  <dc:creator>Talha Burak GÜRSEl</dc:creator>
  <cp:lastModifiedBy>Talha Burak GÜRSEl</cp:lastModifiedBy>
  <cp:revision>6</cp:revision>
  <dcterms:created xsi:type="dcterms:W3CDTF">2022-06-08T12:48:42Z</dcterms:created>
  <dcterms:modified xsi:type="dcterms:W3CDTF">2022-06-08T22:29:31Z</dcterms:modified>
</cp:coreProperties>
</file>

<file path=docProps/thumbnail.jpeg>
</file>